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9" r:id="rId14"/>
    <p:sldId id="267" r:id="rId15"/>
    <p:sldId id="268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0" autoAdjust="0"/>
    <p:restoredTop sz="94660"/>
  </p:normalViewPr>
  <p:slideViewPr>
    <p:cSldViewPr>
      <p:cViewPr varScale="1">
        <p:scale>
          <a:sx n="80" d="100"/>
          <a:sy n="80" d="100"/>
        </p:scale>
        <p:origin x="-1548" y="-9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19/06/2019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image" Target="../media/image51.emf"/><Relationship Id="rId7" Type="http://schemas.openxmlformats.org/officeDocument/2006/relationships/image" Target="../media/image55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image" Target="../media/image53.emf"/><Relationship Id="rId4" Type="http://schemas.openxmlformats.org/officeDocument/2006/relationships/image" Target="../media/image5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image" Target="../media/image58.emf"/><Relationship Id="rId7" Type="http://schemas.openxmlformats.org/officeDocument/2006/relationships/image" Target="../media/image62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10" Type="http://schemas.openxmlformats.org/officeDocument/2006/relationships/image" Target="../media/image65.emf"/><Relationship Id="rId4" Type="http://schemas.openxmlformats.org/officeDocument/2006/relationships/image" Target="../media/image59.emf"/><Relationship Id="rId9" Type="http://schemas.openxmlformats.org/officeDocument/2006/relationships/image" Target="../media/image6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3" Type="http://schemas.openxmlformats.org/officeDocument/2006/relationships/image" Target="../media/image70.emf"/><Relationship Id="rId7" Type="http://schemas.openxmlformats.org/officeDocument/2006/relationships/image" Target="../media/image7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10" Type="http://schemas.openxmlformats.org/officeDocument/2006/relationships/image" Target="../media/image77.emf"/><Relationship Id="rId4" Type="http://schemas.openxmlformats.org/officeDocument/2006/relationships/image" Target="../media/image71.emf"/><Relationship Id="rId9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9.emf"/><Relationship Id="rId7" Type="http://schemas.openxmlformats.org/officeDocument/2006/relationships/image" Target="../media/image83.emf"/><Relationship Id="rId12" Type="http://schemas.openxmlformats.org/officeDocument/2006/relationships/image" Target="../media/image88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11" Type="http://schemas.openxmlformats.org/officeDocument/2006/relationships/image" Target="../media/image87.emf"/><Relationship Id="rId5" Type="http://schemas.openxmlformats.org/officeDocument/2006/relationships/image" Target="../media/image81.emf"/><Relationship Id="rId10" Type="http://schemas.openxmlformats.org/officeDocument/2006/relationships/image" Target="../media/image86.emf"/><Relationship Id="rId4" Type="http://schemas.openxmlformats.org/officeDocument/2006/relationships/image" Target="../media/image80.emf"/><Relationship Id="rId9" Type="http://schemas.openxmlformats.org/officeDocument/2006/relationships/image" Target="../media/image8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7" Type="http://schemas.openxmlformats.org/officeDocument/2006/relationships/image" Target="../media/image94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3.emf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7" Type="http://schemas.openxmlformats.org/officeDocument/2006/relationships/image" Target="../media/image97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emf"/><Relationship Id="rId5" Type="http://schemas.openxmlformats.org/officeDocument/2006/relationships/image" Target="../media/image95.emf"/><Relationship Id="rId4" Type="http://schemas.openxmlformats.org/officeDocument/2006/relationships/image" Target="../media/image9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png"/><Relationship Id="rId7" Type="http://schemas.openxmlformats.org/officeDocument/2006/relationships/image" Target="../media/image105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png"/><Relationship Id="rId5" Type="http://schemas.openxmlformats.org/officeDocument/2006/relationships/image" Target="../media/image103.png"/><Relationship Id="rId4" Type="http://schemas.openxmlformats.org/officeDocument/2006/relationships/image" Target="../media/image10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png"/><Relationship Id="rId2" Type="http://schemas.openxmlformats.org/officeDocument/2006/relationships/image" Target="../media/image10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emf"/><Relationship Id="rId3" Type="http://schemas.openxmlformats.org/officeDocument/2006/relationships/image" Target="../media/image110.emf"/><Relationship Id="rId7" Type="http://schemas.openxmlformats.org/officeDocument/2006/relationships/image" Target="../media/image114.emf"/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emf"/><Relationship Id="rId5" Type="http://schemas.openxmlformats.org/officeDocument/2006/relationships/image" Target="../media/image112.emf"/><Relationship Id="rId4" Type="http://schemas.openxmlformats.org/officeDocument/2006/relationships/image" Target="../media/image111.emf"/><Relationship Id="rId9" Type="http://schemas.openxmlformats.org/officeDocument/2006/relationships/image" Target="../media/image1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image" Target="../media/image1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1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229" y="25152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241176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4120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1" y="5688119"/>
            <a:ext cx="3302306" cy="2475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158" y="5699767"/>
            <a:ext cx="3286766" cy="24636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6672" y="4860032"/>
            <a:ext cx="6284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fitting to theory and background (red) according to </a:t>
            </a:r>
          </a:p>
          <a:p>
            <a:r>
              <a:rPr lang="en-GB" dirty="0" smtClean="0"/>
              <a:t>different cuts in direction &lt;100&gt;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331861" y="5796136"/>
            <a:ext cx="206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Results from this fit: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464148" y="5796136"/>
            <a:ext cx="295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Combined fits in GH direction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840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461400"/>
          </a:xfrm>
        </p:spPr>
        <p:txBody>
          <a:bodyPr>
            <a:noAutofit/>
          </a:bodyPr>
          <a:lstStyle/>
          <a:p>
            <a:r>
              <a:rPr lang="en-GB" sz="2800" dirty="0" smtClean="0"/>
              <a:t>Exploring Ei800 direction 110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1024929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1043808"/>
            <a:ext cx="2401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557" y="111581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4" y="3059832"/>
            <a:ext cx="239571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29878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3060032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507605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3102869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296444" y="1308780"/>
            <a:ext cx="4356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3537016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3753040" y="1308780"/>
            <a:ext cx="36000" cy="1080000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Elbow Connector 5"/>
          <p:cNvCxnSpPr>
            <a:endCxn id="1030" idx="1"/>
          </p:cNvCxnSpPr>
          <p:nvPr/>
        </p:nvCxnSpPr>
        <p:spPr>
          <a:xfrm rot="5400000">
            <a:off x="1915776" y="2700729"/>
            <a:ext cx="1476184" cy="898007"/>
          </a:xfrm>
          <a:prstGeom prst="bentConnector4">
            <a:avLst>
              <a:gd name="adj1" fmla="val 19516"/>
              <a:gd name="adj2" fmla="val 7199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318224" y="2411640"/>
            <a:ext cx="87356" cy="93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endCxn id="1031" idx="0"/>
          </p:cNvCxnSpPr>
          <p:nvPr/>
        </p:nvCxnSpPr>
        <p:spPr>
          <a:xfrm>
            <a:off x="3573016" y="2411640"/>
            <a:ext cx="1992804" cy="64839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4" idx="2"/>
            <a:endCxn id="1032" idx="0"/>
          </p:cNvCxnSpPr>
          <p:nvPr/>
        </p:nvCxnSpPr>
        <p:spPr>
          <a:xfrm rot="5400000">
            <a:off x="1128548" y="2433564"/>
            <a:ext cx="2687276" cy="2597708"/>
          </a:xfrm>
          <a:prstGeom prst="bentConnector3">
            <a:avLst>
              <a:gd name="adj1" fmla="val 916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endCxn id="1027" idx="1"/>
          </p:cNvCxnSpPr>
          <p:nvPr/>
        </p:nvCxnSpPr>
        <p:spPr>
          <a:xfrm rot="16200000" flipV="1">
            <a:off x="1779158" y="2441522"/>
            <a:ext cx="2196144" cy="1200716"/>
          </a:xfrm>
          <a:prstGeom prst="bentConnector4">
            <a:avLst>
              <a:gd name="adj1" fmla="val -8310"/>
              <a:gd name="adj2" fmla="val 8794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endCxn id="1028" idx="3"/>
          </p:cNvCxnSpPr>
          <p:nvPr/>
        </p:nvCxnSpPr>
        <p:spPr>
          <a:xfrm rot="5400000" flipH="1" flipV="1">
            <a:off x="5295960" y="2165080"/>
            <a:ext cx="1686292" cy="1387765"/>
          </a:xfrm>
          <a:prstGeom prst="bentConnector4">
            <a:avLst>
              <a:gd name="adj1" fmla="val -184"/>
              <a:gd name="adj2" fmla="val 116473"/>
            </a:avLst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91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84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899832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00" y="6012160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4" y="827784"/>
            <a:ext cx="28817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392" y="3419872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comparison with </a:t>
            </a:r>
            <a:r>
              <a:rPr lang="en-GB" sz="2000" dirty="0"/>
              <a:t>theory </a:t>
            </a:r>
            <a:r>
              <a:rPr lang="en-GB" sz="2000" dirty="0" smtClean="0"/>
              <a:t>at different energies </a:t>
            </a:r>
            <a:r>
              <a:rPr lang="en-GB" sz="1200" dirty="0" smtClean="0"/>
              <a:t>(</a:t>
            </a:r>
            <a:r>
              <a:rPr lang="en-GB" sz="1200" dirty="0" err="1" smtClean="0"/>
              <a:t>bg</a:t>
            </a:r>
            <a:r>
              <a:rPr lang="en-GB" sz="1200" dirty="0" smtClean="0"/>
              <a:t> removed</a:t>
            </a:r>
            <a:r>
              <a:rPr lang="en-GB" sz="1200" dirty="0"/>
              <a:t>)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https://github.com/abuts/Fe/blob/master/2018Dec/cut_plot_edep110_Ei800.m</a:t>
            </a:r>
            <a:endParaRPr lang="en-GB" sz="1200" dirty="0"/>
          </a:p>
        </p:txBody>
      </p:sp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89983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088" y="349188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080" y="60121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553021" y="643118"/>
            <a:ext cx="228036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Dif</a:t>
            </a:r>
            <a:r>
              <a:rPr lang="en-GB" dirty="0" smtClean="0"/>
              <a:t> between </a:t>
            </a:r>
            <a:r>
              <a:rPr lang="en-GB" dirty="0" err="1" smtClean="0"/>
              <a:t>imgd</a:t>
            </a:r>
            <a:r>
              <a:rPr lang="en-GB" dirty="0" smtClean="0"/>
              <a:t> left: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750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5472440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790" y="2736136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792" y="179512"/>
            <a:ext cx="4082434" cy="30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69160" y="354886"/>
            <a:ext cx="1730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(no convolution)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81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1" y="827584"/>
            <a:ext cx="3729138" cy="4104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16632" y="107504"/>
            <a:ext cx="6408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err="1" smtClean="0"/>
              <a:t>Ei</a:t>
            </a:r>
            <a:r>
              <a:rPr lang="ru-RU" sz="2000" dirty="0" smtClean="0"/>
              <a:t>8</a:t>
            </a:r>
            <a:r>
              <a:rPr lang="en-GB" sz="2000" dirty="0" smtClean="0"/>
              <a:t>00 </a:t>
            </a:r>
            <a:r>
              <a:rPr lang="en-GB" sz="2000" dirty="0"/>
              <a:t>fitting to theory on constant background</a:t>
            </a:r>
            <a:r>
              <a:rPr lang="en-GB" sz="4400" dirty="0"/>
              <a:t/>
            </a:r>
            <a:br>
              <a:rPr lang="en-GB" sz="4400" dirty="0"/>
            </a:br>
            <a:r>
              <a:rPr lang="en-GB" sz="1200" u="sng" dirty="0">
                <a:solidFill>
                  <a:srgbClr val="0000FF"/>
                </a:solidFill>
              </a:rPr>
              <a:t>https://</a:t>
            </a:r>
            <a:r>
              <a:rPr lang="en-GB" sz="1200" u="sng" dirty="0" smtClean="0">
                <a:solidFill>
                  <a:srgbClr val="0000FF"/>
                </a:solidFill>
              </a:rPr>
              <a:t>github.com/abuts/Fe/blob/master/2018Dec/fit_GN_all_Ei800.m</a:t>
            </a:r>
            <a:endParaRPr lang="en-GB" sz="12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237" y="61180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032" y="26997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85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904" y="4932240"/>
            <a:ext cx="216090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93204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8680" y="3491880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Elbow Connector 6"/>
          <p:cNvCxnSpPr>
            <a:stCxn id="5" idx="3"/>
            <a:endCxn id="2055" idx="1"/>
          </p:cNvCxnSpPr>
          <p:nvPr/>
        </p:nvCxnSpPr>
        <p:spPr>
          <a:xfrm>
            <a:off x="3068960" y="3514740"/>
            <a:ext cx="1584176" cy="2317300"/>
          </a:xfrm>
          <a:prstGeom prst="bentConnector3">
            <a:avLst>
              <a:gd name="adj1" fmla="val 3989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78" y="68044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242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80424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548680" y="2843808"/>
            <a:ext cx="2520280" cy="45719"/>
          </a:xfrm>
          <a:prstGeom prst="rect">
            <a:avLst/>
          </a:prstGeom>
          <a:solidFill>
            <a:srgbClr val="FF0000">
              <a:alpha val="52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Elbow Connector 13"/>
          <p:cNvCxnSpPr>
            <a:endCxn id="2058" idx="3"/>
          </p:cNvCxnSpPr>
          <p:nvPr/>
        </p:nvCxnSpPr>
        <p:spPr>
          <a:xfrm rot="16200000" flipH="1">
            <a:off x="2522709" y="3412918"/>
            <a:ext cx="4837581" cy="3745078"/>
          </a:xfrm>
          <a:prstGeom prst="bentConnector4">
            <a:avLst>
              <a:gd name="adj1" fmla="val 40698"/>
              <a:gd name="adj2" fmla="val 106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43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539552"/>
            <a:ext cx="2188325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466" y="539552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2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218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24565" y="971600"/>
            <a:ext cx="187307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Experim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474" y="2411760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41168" y="2603238"/>
            <a:ext cx="163987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Theor</a:t>
            </a:r>
            <a:r>
              <a:rPr lang="en-GB" dirty="0" smtClean="0"/>
              <a:t>. rooftop?</a:t>
            </a:r>
            <a:endParaRPr lang="en-GB" dirty="0"/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42839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4284168"/>
            <a:ext cx="216090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630019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546" y="63001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446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6712" y="251520"/>
            <a:ext cx="4127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simulations. </a:t>
            </a:r>
          </a:p>
          <a:p>
            <a:r>
              <a:rPr lang="en-GB" dirty="0" smtClean="0"/>
              <a:t>No resolution convolution for theory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342011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116" y="58683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866" y="3415548"/>
            <a:ext cx="2880000" cy="190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4700586" y="1640340"/>
            <a:ext cx="5506" cy="65994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4509120" y="1360218"/>
            <a:ext cx="403470" cy="59834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68178" y="147565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P</a:t>
            </a:r>
            <a:endParaRPr lang="en-GB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653136" y="1835696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>
                <a:solidFill>
                  <a:srgbClr val="FF0000"/>
                </a:solidFill>
              </a:rPr>
              <a:t>N</a:t>
            </a:r>
            <a:endParaRPr lang="en-GB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189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12726" y="194888"/>
            <a:ext cx="4070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Insufficient basis used in DFT simulations </a:t>
            </a:r>
          </a:p>
          <a:p>
            <a:r>
              <a:rPr lang="en-GB" dirty="0" smtClean="0"/>
              <a:t>(resolution-convoluted theory)</a:t>
            </a:r>
            <a:endParaRPr lang="en-GB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334786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66" y="586814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5868144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3419872"/>
            <a:ext cx="279982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107" y="97160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3942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683568"/>
            <a:ext cx="328783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97323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9314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/>
            <a:alphaModFix/>
          </a:blip>
          <a:srcRect l="6083" r="11430"/>
          <a:stretch/>
        </p:blipFill>
        <p:spPr>
          <a:xfrm>
            <a:off x="3428999" y="6255047"/>
            <a:ext cx="3240361" cy="271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l="6131" r="10007"/>
          <a:stretch/>
        </p:blipFill>
        <p:spPr>
          <a:xfrm>
            <a:off x="3428999" y="3273040"/>
            <a:ext cx="3240361" cy="2933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858274" y="251520"/>
            <a:ext cx="3955102" cy="2952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16632" y="35496"/>
            <a:ext cx="3474360" cy="343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/>
            <a:alphaModFix/>
          </a:blip>
          <a:srcRect l="7738" r="10235"/>
          <a:stretch/>
        </p:blipFill>
        <p:spPr>
          <a:xfrm>
            <a:off x="44624" y="3203848"/>
            <a:ext cx="3575739" cy="330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/>
            <a:alphaModFix/>
          </a:blip>
          <a:srcRect l="4883" r="11254"/>
          <a:stretch/>
        </p:blipFill>
        <p:spPr>
          <a:xfrm>
            <a:off x="-27384" y="6228184"/>
            <a:ext cx="3590992" cy="29332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0865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11560"/>
            <a:ext cx="2583390" cy="2273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3347864"/>
            <a:ext cx="5040560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1" y="5868424"/>
            <a:ext cx="5040000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61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Problems in simulated Kun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6632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10444" y="1691680"/>
            <a:ext cx="288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6605" t="6839" r="7520" b="4736"/>
          <a:stretch/>
        </p:blipFill>
        <p:spPr>
          <a:xfrm>
            <a:off x="44624" y="5292080"/>
            <a:ext cx="6264696" cy="38551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680" y="5076056"/>
            <a:ext cx="451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Plot contains duplicated high symmetry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908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1259632"/>
            <a:ext cx="3024336" cy="2556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21440"/>
          </a:xfrm>
        </p:spPr>
        <p:txBody>
          <a:bodyPr>
            <a:normAutofit/>
          </a:bodyPr>
          <a:lstStyle/>
          <a:p>
            <a:r>
              <a:rPr lang="en-GB" sz="1800" dirty="0" smtClean="0"/>
              <a:t>Fitting Kun calculations in 110 direction to experiment varying amplitude and </a:t>
            </a:r>
            <a:r>
              <a:rPr lang="en-GB" sz="1800" dirty="0" err="1" smtClean="0"/>
              <a:t>const</a:t>
            </a:r>
            <a:r>
              <a:rPr lang="en-GB" sz="1800" dirty="0" smtClean="0"/>
              <a:t> background</a:t>
            </a:r>
            <a:endParaRPr lang="en-GB" sz="1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1193364"/>
            <a:ext cx="3600000" cy="2698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4623" y="1619672"/>
            <a:ext cx="6726457" cy="27699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1200" dirty="0" smtClean="0"/>
              <a:t>Problem at high energy as experiment catches other directions when theory approximates is only in 110</a:t>
            </a:r>
            <a:endParaRPr lang="en-GB" sz="12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3938052"/>
            <a:ext cx="2304661" cy="1919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014663"/>
            <a:ext cx="2138661" cy="1781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3923928"/>
            <a:ext cx="2397998" cy="1997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32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340" y="5940152"/>
            <a:ext cx="2335464" cy="19454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084169"/>
            <a:ext cx="2397998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8120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325496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Fitting all directions. Something looks wrong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9508" y="5004047"/>
            <a:ext cx="3859892" cy="3702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704" y="1979712"/>
            <a:ext cx="3448151" cy="28722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118" y="5004048"/>
            <a:ext cx="3478118" cy="3600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45024" y="5004047"/>
            <a:ext cx="2683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Only first </a:t>
            </a:r>
            <a:r>
              <a:rPr lang="en-GB" smtClean="0"/>
              <a:t>cut’s background</a:t>
            </a:r>
          </a:p>
          <a:p>
            <a:r>
              <a:rPr lang="en-GB" smtClean="0"/>
              <a:t> </a:t>
            </a:r>
            <a:r>
              <a:rPr lang="en-GB" dirty="0" smtClean="0"/>
              <a:t>is plotted here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227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3995936"/>
            <a:ext cx="3250544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126" y="690340"/>
            <a:ext cx="3114528" cy="2356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348136"/>
            <a:ext cx="3354543" cy="3236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212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700" dirty="0" smtClean="0"/>
              <a:t>Ei1400 fitting to theory on constant </a:t>
            </a:r>
            <a:r>
              <a:rPr lang="en-GB" sz="2700" dirty="0"/>
              <a:t>background</a:t>
            </a:r>
            <a:r>
              <a:rPr lang="en-GB" sz="2800" dirty="0"/>
              <a:t/>
            </a:r>
            <a:br>
              <a:rPr lang="en-GB" sz="2800" dirty="0"/>
            </a:br>
            <a:r>
              <a:rPr lang="en-GB" sz="1100" u="sng" dirty="0">
                <a:solidFill>
                  <a:srgbClr val="0000FF"/>
                </a:solidFill>
              </a:rPr>
              <a:t>https://</a:t>
            </a:r>
            <a:r>
              <a:rPr lang="en-GB" sz="1100" u="sng" dirty="0" smtClean="0">
                <a:solidFill>
                  <a:srgbClr val="0000FF"/>
                </a:solidFill>
              </a:rPr>
              <a:t>github.com/abuts/Fe/blob/master/2018Dec/fit_cut_110_GH_Ei1400.m</a:t>
            </a:r>
            <a:endParaRPr lang="en-GB" sz="2800" u="sng" dirty="0">
              <a:solidFill>
                <a:srgbClr val="0000F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73" y="827584"/>
            <a:ext cx="2881719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9610" y="8275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59" y="2987824"/>
            <a:ext cx="2376349" cy="1979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2987824"/>
            <a:ext cx="2549240" cy="2123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53" y="5004048"/>
            <a:ext cx="2501715" cy="2083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019" y="5080396"/>
            <a:ext cx="2415269" cy="201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64" y="6908358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056" y="6805079"/>
            <a:ext cx="2765264" cy="230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159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179512"/>
            <a:ext cx="284210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107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3" y="2267744"/>
            <a:ext cx="3004810" cy="2252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267984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23373" y="4469448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 no background</a:t>
            </a:r>
            <a:endParaRPr lang="en-GB" sz="2800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6" y="694850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694850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45" y="486003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671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16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4860272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114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32173" y="107504"/>
            <a:ext cx="6172200" cy="461400"/>
          </a:xfrm>
        </p:spPr>
        <p:txBody>
          <a:bodyPr>
            <a:normAutofit fontScale="90000"/>
          </a:bodyPr>
          <a:lstStyle/>
          <a:p>
            <a:r>
              <a:rPr lang="en-GB" sz="2800" dirty="0" smtClean="0"/>
              <a:t>Ei1400 fitting to theory; background removed</a:t>
            </a:r>
            <a:endParaRPr lang="en-GB" sz="2800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611560"/>
            <a:ext cx="2881718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85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772040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842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github.com/abuts/Fe/blob/master/2018Dec/disp_GH_Ei1400.m </a:t>
            </a:r>
            <a:endParaRPr lang="en-GB" sz="1300" dirty="0"/>
          </a:p>
        </p:txBody>
      </p:sp>
      <p:pic>
        <p:nvPicPr>
          <p:cNvPr id="409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368" y="2123728"/>
            <a:ext cx="324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717032" y="6229925"/>
            <a:ext cx="2862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No resolution function convolution here.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76672" y="1259632"/>
            <a:ext cx="5832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Mag-</a:t>
            </a:r>
            <a:r>
              <a:rPr lang="en-GB" dirty="0" err="1"/>
              <a:t>ff</a:t>
            </a:r>
            <a:r>
              <a:rPr lang="en-GB" dirty="0"/>
              <a:t> </a:t>
            </a:r>
            <a:r>
              <a:rPr lang="en-GB" dirty="0" smtClean="0"/>
              <a:t>corrected in similar fashion both for theory and experiment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41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88640" y="251520"/>
            <a:ext cx="6172200" cy="893448"/>
          </a:xfrm>
        </p:spPr>
        <p:txBody>
          <a:bodyPr>
            <a:normAutofit fontScale="90000"/>
          </a:bodyPr>
          <a:lstStyle/>
          <a:p>
            <a:r>
              <a:rPr lang="en-GB" sz="2000" dirty="0"/>
              <a:t>Ei1400 </a:t>
            </a:r>
            <a:r>
              <a:rPr lang="en-GB" sz="2000" dirty="0" smtClean="0"/>
              <a:t>comparing theory and the experiment. Background extracted. Symmetrized 4 cuts (fig below and the page1)</a:t>
            </a:r>
            <a:br>
              <a:rPr lang="en-GB" sz="2000" dirty="0" smtClean="0"/>
            </a:br>
            <a:r>
              <a:rPr lang="en-GB" sz="1300" u="sng" dirty="0">
                <a:solidFill>
                  <a:srgbClr val="0000FF"/>
                </a:solidFill>
              </a:rPr>
              <a:t>https://</a:t>
            </a:r>
            <a:r>
              <a:rPr lang="en-GB" sz="1300" u="sng" dirty="0" smtClean="0">
                <a:solidFill>
                  <a:srgbClr val="0000FF"/>
                </a:solidFill>
              </a:rPr>
              <a:t>github.com/abuts/Fe/blob/master/2018Dec/disp_GH_all_Ei1400.m </a:t>
            </a:r>
            <a:endParaRPr lang="en-GB" sz="13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7" y="1115616"/>
            <a:ext cx="1029423" cy="778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2051720"/>
            <a:ext cx="3096344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024" y="2051720"/>
            <a:ext cx="2880320" cy="43620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5289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56" y="899592"/>
            <a:ext cx="2735694" cy="3828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4788024"/>
            <a:ext cx="25930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8" y="478802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827584"/>
            <a:ext cx="2627021" cy="2188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16" y="2843808"/>
            <a:ext cx="2497262" cy="2080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9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205" y="6948264"/>
            <a:ext cx="2593083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6968" y="-8748"/>
            <a:ext cx="61703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Ei1400 comparing theory and the </a:t>
            </a:r>
            <a:r>
              <a:rPr lang="en-GB" sz="1600" dirty="0" smtClean="0"/>
              <a:t>experiment. </a:t>
            </a:r>
            <a:r>
              <a:rPr lang="en-GB" sz="1600" dirty="0"/>
              <a:t>Symmetrized 4 </a:t>
            </a:r>
            <a:r>
              <a:rPr lang="en-GB" sz="1600" dirty="0" smtClean="0"/>
              <a:t>cuts</a:t>
            </a:r>
          </a:p>
          <a:p>
            <a:r>
              <a:rPr lang="en-GB" sz="1600" dirty="0" smtClean="0"/>
              <a:t> </a:t>
            </a:r>
            <a:r>
              <a:rPr lang="en-GB" sz="1400" u="sng" dirty="0">
                <a:solidFill>
                  <a:srgbClr val="0000FF"/>
                </a:solidFill>
              </a:rPr>
              <a:t>https://</a:t>
            </a:r>
            <a:r>
              <a:rPr lang="en-GB" sz="1400" u="sng" dirty="0" smtClean="0">
                <a:solidFill>
                  <a:srgbClr val="0000FF"/>
                </a:solidFill>
              </a:rPr>
              <a:t>github.com/abuts/Fe/blob/master/2018Dec/fit_GH_all_Ei1400.m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6261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40784</TotalTime>
  <Words>229</Words>
  <Application>Microsoft Office PowerPoint</Application>
  <PresentationFormat>On-screen Show (4:3)</PresentationFormat>
  <Paragraphs>33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Ei1400 fitting to theory on constant background https://github.com/abuts/Fe/blob/master/2018Dec/fit_cut_110_GH_Ei1400.m</vt:lpstr>
      <vt:lpstr>Ei1400 fitting to theory no background</vt:lpstr>
      <vt:lpstr>Ei1400 fitting to theory; background removed</vt:lpstr>
      <vt:lpstr>Ei1400 comparing theory and the experiment. Background extracted https://github.com/abuts/Fe/blob/master/2018Dec/disp_GH_Ei1400.m </vt:lpstr>
      <vt:lpstr>Ei1400 comparing theory and the experiment. Background extracted. Symmetrized 4 cuts (fig below and the page1) https://github.com/abuts/Fe/blob/master/2018Dec/disp_GH_all_Ei1400.m </vt:lpstr>
      <vt:lpstr>PowerPoint Presentation</vt:lpstr>
      <vt:lpstr>PowerPoint Presentation</vt:lpstr>
      <vt:lpstr>Exploring Ei800 direction 110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Problems in simulated Kun</vt:lpstr>
      <vt:lpstr>Fitting Kun calculations in 110 direction to experiment varying amplitude and const background</vt:lpstr>
      <vt:lpstr>Fitting all directions. Something looks wrong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74</cp:revision>
  <dcterms:created xsi:type="dcterms:W3CDTF">2018-11-30T14:46:23Z</dcterms:created>
  <dcterms:modified xsi:type="dcterms:W3CDTF">2019-06-24T09:19:06Z</dcterms:modified>
</cp:coreProperties>
</file>